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7" r:id="rId3"/>
    <p:sldId id="274" r:id="rId4"/>
    <p:sldId id="275" r:id="rId5"/>
    <p:sldId id="268" r:id="rId6"/>
    <p:sldId id="269" r:id="rId7"/>
    <p:sldId id="256" r:id="rId8"/>
    <p:sldId id="259" r:id="rId9"/>
    <p:sldId id="260" r:id="rId10"/>
    <p:sldId id="257" r:id="rId11"/>
    <p:sldId id="258" r:id="rId12"/>
    <p:sldId id="262" r:id="rId13"/>
    <p:sldId id="263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157192"/>
            <a:ext cx="8352928" cy="1398017"/>
          </a:xfrm>
        </p:spPr>
        <p:txBody>
          <a:bodyPr>
            <a:normAutofit/>
          </a:bodyPr>
          <a:lstStyle/>
          <a:p>
            <a:pPr algn="l"/>
            <a:r>
              <a:rPr lang="ru-RU" sz="3200" b="1" i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Профориентационные</a:t>
            </a: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сайты, порталы, навигационные </a:t>
            </a:r>
            <a:r>
              <a:rPr lang="ru-RU" sz="3200" b="1" i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 .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 descr="C:\Users\namv\Desktop\Стенд\Decision-Mak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5938510" cy="472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702105"/>
            <a:ext cx="673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«Моя будущая </a:t>
            </a:r>
            <a:r>
              <a:rPr lang="ru-RU" sz="3600" b="1" i="1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профессия</a:t>
            </a:r>
            <a:r>
              <a:rPr lang="ru-RU" sz="4000" b="1" i="1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?»</a:t>
            </a:r>
            <a:endParaRPr lang="ru-RU" sz="4000" b="1" i="1" dirty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881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t="12943" r="10646" b="11665"/>
          <a:stretch/>
        </p:blipFill>
        <p:spPr bwMode="auto">
          <a:xfrm>
            <a:off x="19133" y="332656"/>
            <a:ext cx="9061081" cy="623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23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0" t="12238" r="19450" b="11518"/>
          <a:stretch/>
        </p:blipFill>
        <p:spPr bwMode="auto">
          <a:xfrm>
            <a:off x="-1" y="404664"/>
            <a:ext cx="9217475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28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" t="13191" r="10807" b="11427"/>
          <a:stretch/>
        </p:blipFill>
        <p:spPr bwMode="auto">
          <a:xfrm>
            <a:off x="-324544" y="1087646"/>
            <a:ext cx="9649007" cy="5762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260648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ПроеКТОриЯ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782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0" t="16089" r="10420" b="6361"/>
          <a:stretch/>
        </p:blipFill>
        <p:spPr bwMode="auto">
          <a:xfrm>
            <a:off x="-80201" y="764704"/>
            <a:ext cx="9297943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59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4" t="13607" r="11096" b="11888"/>
          <a:stretch/>
        </p:blipFill>
        <p:spPr bwMode="auto">
          <a:xfrm>
            <a:off x="-108520" y="980728"/>
            <a:ext cx="948705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96292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atlas100.ru</a:t>
            </a:r>
            <a:endParaRPr lang="ru-RU" sz="4800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918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6" t="13082" r="2264" b="11489"/>
          <a:stretch/>
        </p:blipFill>
        <p:spPr bwMode="auto">
          <a:xfrm>
            <a:off x="0" y="1076632"/>
            <a:ext cx="9144000" cy="470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2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mv\Desktop\slide_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15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namv\Desktop\Стенд\800px_COLOURBOX69533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5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namv\Pictures\2018-11-29\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6768752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5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4" t="21178" r="11129" b="12522"/>
          <a:stretch/>
        </p:blipFill>
        <p:spPr bwMode="auto">
          <a:xfrm>
            <a:off x="-396552" y="764704"/>
            <a:ext cx="9998827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332656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Профессиограммы</a:t>
            </a:r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000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297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9" t="13291" r="10187" b="11610"/>
          <a:stretch/>
        </p:blipFill>
        <p:spPr bwMode="auto">
          <a:xfrm>
            <a:off x="-324544" y="476672"/>
            <a:ext cx="10146162" cy="6014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91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t="13469" r="10577" b="11865"/>
          <a:stretch/>
        </p:blipFill>
        <p:spPr bwMode="auto">
          <a:xfrm>
            <a:off x="2091" y="332656"/>
            <a:ext cx="9141909" cy="6062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007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4" t="12169" r="15309" b="12192"/>
          <a:stretch/>
        </p:blipFill>
        <p:spPr bwMode="auto">
          <a:xfrm>
            <a:off x="-419042" y="116632"/>
            <a:ext cx="9865096" cy="6164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15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Статьи </a:t>
            </a:r>
            <a:endParaRPr lang="ru-RU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8" t="13332" r="15323" b="11398"/>
          <a:stretch/>
        </p:blipFill>
        <p:spPr bwMode="auto">
          <a:xfrm>
            <a:off x="0" y="1052736"/>
            <a:ext cx="9144000" cy="567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07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17</Words>
  <Application>Microsoft Office PowerPoint</Application>
  <PresentationFormat>Экран (4:3)</PresentationFormat>
  <Paragraphs>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Профориентационные сайты, порталы, навигационные системы 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Статьи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Натыкач Марина Владимировна</dc:creator>
  <cp:lastModifiedBy>Натыкач Марина Владимировна</cp:lastModifiedBy>
  <cp:revision>19</cp:revision>
  <dcterms:created xsi:type="dcterms:W3CDTF">2018-11-28T10:06:30Z</dcterms:created>
  <dcterms:modified xsi:type="dcterms:W3CDTF">2019-09-11T09:14:27Z</dcterms:modified>
</cp:coreProperties>
</file>